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bin" panose="020B0604020202020204" charset="0"/>
      <p:regular r:id="rId11"/>
    </p:embeddedFont>
    <p:embeddedFont>
      <p:font typeface="Unbounded" panose="020B0604020202020204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28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0081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4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05907" y="3041016"/>
            <a:ext cx="7504986" cy="32396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Beebot: Swarm Robotics Platform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05907" y="4344751"/>
            <a:ext cx="7504986" cy="1124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1800" dirty="0"/>
          </a:p>
        </p:txBody>
      </p:sp>
      <p:sp>
        <p:nvSpPr>
          <p:cNvPr id="5" name="Text 2"/>
          <p:cNvSpPr/>
          <p:nvPr/>
        </p:nvSpPr>
        <p:spPr>
          <a:xfrm>
            <a:off x="6305907" y="5826443"/>
            <a:ext cx="7504986" cy="3746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305907" y="6271716"/>
            <a:ext cx="7504986" cy="153201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EG / 2021 / 4458 - Dayananda G. G. A. I.                                                            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EG / 2021 / 4605 - Kasthuriarachchi K. A. A. D.                                                </a:t>
            </a:r>
          </a:p>
          <a:p>
            <a:pPr marL="0" indent="0" algn="l">
              <a:lnSpc>
                <a:spcPts val="29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EG / 2021 / 4858 - Weerasiri G. M. I.</a:t>
            </a:r>
            <a:endParaRPr lang="en-US" sz="1800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E9BB87F-EB6E-E67C-D4ED-5C5933DFB345}"/>
              </a:ext>
            </a:extLst>
          </p:cNvPr>
          <p:cNvSpPr/>
          <p:nvPr/>
        </p:nvSpPr>
        <p:spPr>
          <a:xfrm>
            <a:off x="12857356" y="7803728"/>
            <a:ext cx="1672683" cy="292057"/>
          </a:xfrm>
          <a:prstGeom prst="round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112836"/>
                </a:solidFill>
              </a:ln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843" y="852607"/>
            <a:ext cx="5684639" cy="576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System Architecture</a:t>
            </a:r>
            <a:endParaRPr lang="en-US" sz="3600" dirty="0"/>
          </a:p>
        </p:txBody>
      </p:sp>
      <p:sp>
        <p:nvSpPr>
          <p:cNvPr id="4" name="Shape 1"/>
          <p:cNvSpPr/>
          <p:nvPr/>
        </p:nvSpPr>
        <p:spPr>
          <a:xfrm>
            <a:off x="6171843" y="1722358"/>
            <a:ext cx="7773114" cy="1423511"/>
          </a:xfrm>
          <a:prstGeom prst="roundRect">
            <a:avLst>
              <a:gd name="adj" fmla="val 2064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367582" y="1918097"/>
            <a:ext cx="2521744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Overhead Camera</a:t>
            </a:r>
            <a:endParaRPr lang="en-US" sz="1800" dirty="0"/>
          </a:p>
        </p:txBody>
      </p:sp>
      <p:sp>
        <p:nvSpPr>
          <p:cNvPr id="6" name="Text 3"/>
          <p:cNvSpPr/>
          <p:nvPr/>
        </p:nvSpPr>
        <p:spPr>
          <a:xfrm>
            <a:off x="6367582" y="2323386"/>
            <a:ext cx="7381637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1080p HD camera that localizes the robots and identifies AR markers for accurate positioning.</a:t>
            </a:r>
            <a:endParaRPr lang="en-US" sz="1500" dirty="0"/>
          </a:p>
        </p:txBody>
      </p:sp>
      <p:sp>
        <p:nvSpPr>
          <p:cNvPr id="7" name="Shape 4"/>
          <p:cNvSpPr/>
          <p:nvPr/>
        </p:nvSpPr>
        <p:spPr>
          <a:xfrm>
            <a:off x="6171843" y="3341608"/>
            <a:ext cx="7773114" cy="1110139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8" name="Text 5"/>
          <p:cNvSpPr/>
          <p:nvPr/>
        </p:nvSpPr>
        <p:spPr>
          <a:xfrm>
            <a:off x="6367582" y="3537347"/>
            <a:ext cx="4569500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Central Platform Microprocessor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6367582" y="3942636"/>
            <a:ext cx="73816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Utilizes a Raspberry Pi to coordinate the swarm robots and manage their task allocation.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6171843" y="4647486"/>
            <a:ext cx="7773114" cy="1423511"/>
          </a:xfrm>
          <a:prstGeom prst="roundRect">
            <a:avLst>
              <a:gd name="adj" fmla="val 2064"/>
            </a:avLst>
          </a:prstGeom>
          <a:solidFill>
            <a:srgbClr val="304755"/>
          </a:solidFill>
          <a:ln/>
        </p:spPr>
      </p:sp>
      <p:sp>
        <p:nvSpPr>
          <p:cNvPr id="11" name="Text 8"/>
          <p:cNvSpPr/>
          <p:nvPr/>
        </p:nvSpPr>
        <p:spPr>
          <a:xfrm>
            <a:off x="6367582" y="4843224"/>
            <a:ext cx="2988469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ESP-32 Based Robots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6367582" y="5248513"/>
            <a:ext cx="7381637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Each robot is equipped with an ESP32 microcontroller, which communicates wirelessly with the central Raspberry Pi.</a:t>
            </a:r>
            <a:endParaRPr lang="en-US" sz="1500" dirty="0"/>
          </a:p>
        </p:txBody>
      </p:sp>
      <p:sp>
        <p:nvSpPr>
          <p:cNvPr id="13" name="Shape 10"/>
          <p:cNvSpPr/>
          <p:nvPr/>
        </p:nvSpPr>
        <p:spPr>
          <a:xfrm>
            <a:off x="6171843" y="6266736"/>
            <a:ext cx="7773114" cy="1110139"/>
          </a:xfrm>
          <a:prstGeom prst="roundRect">
            <a:avLst>
              <a:gd name="adj" fmla="val 2646"/>
            </a:avLst>
          </a:prstGeom>
          <a:solidFill>
            <a:srgbClr val="304755"/>
          </a:solidFill>
          <a:ln/>
        </p:spPr>
      </p:sp>
      <p:sp>
        <p:nvSpPr>
          <p:cNvPr id="14" name="Text 11"/>
          <p:cNvSpPr/>
          <p:nvPr/>
        </p:nvSpPr>
        <p:spPr>
          <a:xfrm>
            <a:off x="6367582" y="6462474"/>
            <a:ext cx="2408396" cy="287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3D Web Interface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6367582" y="6867763"/>
            <a:ext cx="7381637" cy="3133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Provides interactive visualization and control of robots through a Three.js-based platform.</a:t>
            </a:r>
            <a:endParaRPr lang="en-US" sz="15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7A57EB2-2574-D43A-6E7D-C4AD68F98466}"/>
              </a:ext>
            </a:extLst>
          </p:cNvPr>
          <p:cNvSpPr/>
          <p:nvPr/>
        </p:nvSpPr>
        <p:spPr>
          <a:xfrm>
            <a:off x="12857356" y="7803728"/>
            <a:ext cx="1672683" cy="292057"/>
          </a:xfrm>
          <a:prstGeom prst="round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112836"/>
                </a:solidFill>
              </a:ln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13398" y="403384"/>
            <a:ext cx="3451979" cy="4313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7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Firmware Flow Chart</a:t>
            </a:r>
            <a:endParaRPr lang="en-US" sz="2700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5BA8BEE-858E-1D27-D795-107B348B2F96}"/>
              </a:ext>
            </a:extLst>
          </p:cNvPr>
          <p:cNvSpPr/>
          <p:nvPr/>
        </p:nvSpPr>
        <p:spPr>
          <a:xfrm>
            <a:off x="12857356" y="7803728"/>
            <a:ext cx="1672683" cy="292057"/>
          </a:xfrm>
          <a:prstGeom prst="round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112836"/>
                </a:solidFill>
              </a:ln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C0FCC0-24B5-6052-2BF3-4816BAC5C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5999" y="907622"/>
            <a:ext cx="10192215" cy="70701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37724" y="1541383"/>
            <a:ext cx="7468553" cy="1408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Robot Design &amp; Hardware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547705"/>
            <a:ext cx="3082052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Core Components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837724" y="4138970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ESP32 Microcontroller with Wi-Fi/Bluetooth</a:t>
            </a:r>
            <a:endParaRPr lang="en-US" sz="1850" dirty="0"/>
          </a:p>
        </p:txBody>
      </p:sp>
      <p:sp>
        <p:nvSpPr>
          <p:cNvPr id="6" name="Text 3"/>
          <p:cNvSpPr/>
          <p:nvPr/>
        </p:nvSpPr>
        <p:spPr>
          <a:xfrm>
            <a:off x="837724" y="4988719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Motor Driver: TB6612FNG, durable and efficient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37724" y="5838468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Gyroscope for heading correction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4871561" y="3547705"/>
            <a:ext cx="3075861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Power &amp; Structure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871561" y="4138970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2 LiPo Batteries, 800mAh at 7.4V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4871561" y="4988719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Dot Board chassis, lightweight and modifiable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4871561" y="5838468"/>
            <a:ext cx="3442335" cy="7660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3000"/>
              </a:lnSpc>
              <a:buSzPct val="100000"/>
              <a:buChar char="•"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Compact and efficient circuit layout for space optimization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7002" y="585174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Proteus Design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37724" y="3802499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837724" y="4454723"/>
            <a:ext cx="7468553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4EF91E2-352E-988E-E0BE-9F8C725E82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724" y="2007838"/>
            <a:ext cx="7626052" cy="527679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2474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833" y="3659148"/>
            <a:ext cx="7201376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Project Progress So Far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62833" y="4845129"/>
            <a:ext cx="2877383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Robot Development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762833" y="5704046"/>
            <a:ext cx="2877383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Created one of two swarm robots equipped with ESP32 and sensors.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4179570" y="4845129"/>
            <a:ext cx="2877383" cy="6410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AI Marker &amp; Image Processing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4179570" y="5704046"/>
            <a:ext cx="2877383" cy="13949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Generated AI marker and implemented image processing to identify robots from overhead camera.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7596307" y="4845129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3D Interface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7596307" y="5383530"/>
            <a:ext cx="2877383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Partially developed 3D web interface displaying the arena.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11013043" y="4845129"/>
            <a:ext cx="2659142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Hardware Design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1013043" y="5383530"/>
            <a:ext cx="2877383" cy="10462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Designed PCB layouts and schematic diagrams for robot electronics.</a:t>
            </a:r>
            <a:endParaRPr lang="en-US" sz="17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4E95ED1-5DC3-8F80-CAF9-893C657B3860}"/>
              </a:ext>
            </a:extLst>
          </p:cNvPr>
          <p:cNvSpPr/>
          <p:nvPr/>
        </p:nvSpPr>
        <p:spPr>
          <a:xfrm>
            <a:off x="12857356" y="7803728"/>
            <a:ext cx="1672683" cy="292057"/>
          </a:xfrm>
          <a:prstGeom prst="round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112836"/>
                </a:solidFill>
              </a:ln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1011" y="863560"/>
            <a:ext cx="7754779" cy="11672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Future Work and Remaining Tasks</a:t>
            </a:r>
            <a:endParaRPr lang="en-US" sz="3650" dirty="0"/>
          </a:p>
        </p:txBody>
      </p:sp>
      <p:sp>
        <p:nvSpPr>
          <p:cNvPr id="4" name="Shape 1"/>
          <p:cNvSpPr/>
          <p:nvPr/>
        </p:nvSpPr>
        <p:spPr>
          <a:xfrm>
            <a:off x="6181011" y="2328505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5" name="Text 2"/>
          <p:cNvSpPr/>
          <p:nvPr/>
        </p:nvSpPr>
        <p:spPr>
          <a:xfrm>
            <a:off x="6264176" y="2376666"/>
            <a:ext cx="280154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825853" y="2396728"/>
            <a:ext cx="3108603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Create Additional Robot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6825853" y="3099435"/>
            <a:ext cx="310860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Develop the second robot for the swarm platform.</a:t>
            </a:r>
            <a:endParaRPr lang="en-US" sz="1550" dirty="0"/>
          </a:p>
        </p:txBody>
      </p:sp>
      <p:sp>
        <p:nvSpPr>
          <p:cNvPr id="8" name="Shape 5"/>
          <p:cNvSpPr/>
          <p:nvPr/>
        </p:nvSpPr>
        <p:spPr>
          <a:xfrm>
            <a:off x="10182463" y="2328505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9" name="Text 6"/>
          <p:cNvSpPr/>
          <p:nvPr/>
        </p:nvSpPr>
        <p:spPr>
          <a:xfrm>
            <a:off x="10265628" y="2376666"/>
            <a:ext cx="280154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10827306" y="2396728"/>
            <a:ext cx="3108603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Set Up Server and Backend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10827306" y="3099435"/>
            <a:ext cx="310860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Establish a server to host the 3D web interface for visualization and control.</a:t>
            </a:r>
            <a:endParaRPr lang="en-US" sz="1550" dirty="0"/>
          </a:p>
        </p:txBody>
      </p:sp>
      <p:sp>
        <p:nvSpPr>
          <p:cNvPr id="12" name="Shape 9"/>
          <p:cNvSpPr/>
          <p:nvPr/>
        </p:nvSpPr>
        <p:spPr>
          <a:xfrm>
            <a:off x="6181011" y="4448889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3" name="Text 10"/>
          <p:cNvSpPr/>
          <p:nvPr/>
        </p:nvSpPr>
        <p:spPr>
          <a:xfrm>
            <a:off x="6264176" y="4497050"/>
            <a:ext cx="280154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6825853" y="4517112"/>
            <a:ext cx="3108603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Develop Robot Algorithms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6825853" y="5219819"/>
            <a:ext cx="3108603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Design and implement algorithms to enable swarm behaviors and obstacle avoidance.</a:t>
            </a:r>
            <a:endParaRPr lang="en-US" sz="1550" dirty="0"/>
          </a:p>
        </p:txBody>
      </p:sp>
      <p:sp>
        <p:nvSpPr>
          <p:cNvPr id="16" name="Shape 13"/>
          <p:cNvSpPr/>
          <p:nvPr/>
        </p:nvSpPr>
        <p:spPr>
          <a:xfrm>
            <a:off x="10182463" y="4448889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17" name="Text 14"/>
          <p:cNvSpPr/>
          <p:nvPr/>
        </p:nvSpPr>
        <p:spPr>
          <a:xfrm>
            <a:off x="10265628" y="4497050"/>
            <a:ext cx="280154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4</a:t>
            </a:r>
            <a:endParaRPr lang="en-US" sz="2200" dirty="0"/>
          </a:p>
        </p:txBody>
      </p:sp>
      <p:sp>
        <p:nvSpPr>
          <p:cNvPr id="18" name="Text 15"/>
          <p:cNvSpPr/>
          <p:nvPr/>
        </p:nvSpPr>
        <p:spPr>
          <a:xfrm>
            <a:off x="10827306" y="4517112"/>
            <a:ext cx="3108603" cy="5836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Configure Raspberry Pi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10827306" y="5219819"/>
            <a:ext cx="310860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Set up the Raspberry Pi as the central unit coordinating robot tasks.</a:t>
            </a:r>
            <a:endParaRPr lang="en-US" sz="1550" dirty="0"/>
          </a:p>
        </p:txBody>
      </p:sp>
      <p:sp>
        <p:nvSpPr>
          <p:cNvPr id="20" name="Shape 17"/>
          <p:cNvSpPr/>
          <p:nvPr/>
        </p:nvSpPr>
        <p:spPr>
          <a:xfrm>
            <a:off x="6181011" y="6569273"/>
            <a:ext cx="446484" cy="446484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</p:sp>
      <p:sp>
        <p:nvSpPr>
          <p:cNvPr id="21" name="Text 18"/>
          <p:cNvSpPr/>
          <p:nvPr/>
        </p:nvSpPr>
        <p:spPr>
          <a:xfrm>
            <a:off x="6264176" y="6617434"/>
            <a:ext cx="280154" cy="350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00"/>
              </a:lnSpc>
              <a:buNone/>
            </a:pPr>
            <a:r>
              <a:rPr lang="en-US" sz="22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5</a:t>
            </a:r>
            <a:endParaRPr lang="en-US" sz="2200" dirty="0"/>
          </a:p>
        </p:txBody>
      </p:sp>
      <p:sp>
        <p:nvSpPr>
          <p:cNvPr id="22" name="Text 19"/>
          <p:cNvSpPr/>
          <p:nvPr/>
        </p:nvSpPr>
        <p:spPr>
          <a:xfrm>
            <a:off x="6825853" y="6637496"/>
            <a:ext cx="5187910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Implement Communication Protocols</a:t>
            </a:r>
            <a:endParaRPr lang="en-US" sz="1800" dirty="0"/>
          </a:p>
        </p:txBody>
      </p:sp>
      <p:sp>
        <p:nvSpPr>
          <p:cNvPr id="23" name="Text 20"/>
          <p:cNvSpPr/>
          <p:nvPr/>
        </p:nvSpPr>
        <p:spPr>
          <a:xfrm>
            <a:off x="6825853" y="7048381"/>
            <a:ext cx="710993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Manage MQTT and other protocols for reliable robot-central unit communication.</a:t>
            </a:r>
            <a:endParaRPr lang="en-US" sz="1550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581592F-7CE4-BD99-2AA4-51EFB6527BBB}"/>
              </a:ext>
            </a:extLst>
          </p:cNvPr>
          <p:cNvSpPr/>
          <p:nvPr/>
        </p:nvSpPr>
        <p:spPr>
          <a:xfrm>
            <a:off x="12857356" y="7803728"/>
            <a:ext cx="1672683" cy="292057"/>
          </a:xfrm>
          <a:prstGeom prst="round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112836"/>
                </a:solidFill>
              </a:ln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7724" y="3005733"/>
            <a:ext cx="5632490" cy="704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Thank You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837724" y="4188500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We appreciate your time and attention.</a:t>
            </a:r>
            <a:endParaRPr lang="en-US" sz="1850" dirty="0"/>
          </a:p>
        </p:txBody>
      </p:sp>
      <p:sp>
        <p:nvSpPr>
          <p:cNvPr id="4" name="Text 2"/>
          <p:cNvSpPr/>
          <p:nvPr/>
        </p:nvSpPr>
        <p:spPr>
          <a:xfrm>
            <a:off x="837724" y="4840724"/>
            <a:ext cx="12954952" cy="3830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Please feel free to reach out with any questions or feedback.</a:t>
            </a:r>
            <a:endParaRPr lang="en-US" sz="1850" dirty="0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53E6686-269C-74ED-00D8-C670D06469BB}"/>
              </a:ext>
            </a:extLst>
          </p:cNvPr>
          <p:cNvSpPr/>
          <p:nvPr/>
        </p:nvSpPr>
        <p:spPr>
          <a:xfrm>
            <a:off x="12857356" y="7803728"/>
            <a:ext cx="1672683" cy="292057"/>
          </a:xfrm>
          <a:prstGeom prst="roundRect">
            <a:avLst/>
          </a:prstGeom>
          <a:solidFill>
            <a:srgbClr val="112836"/>
          </a:solidFill>
          <a:ln>
            <a:solidFill>
              <a:srgbClr val="11283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112836"/>
                </a:solidFill>
              </a:ln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354</Words>
  <Application>Microsoft Office PowerPoint</Application>
  <PresentationFormat>Custom</PresentationFormat>
  <Paragraphs>60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Unbounded</vt:lpstr>
      <vt:lpstr>Cabin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Anuka Ishara</cp:lastModifiedBy>
  <cp:revision>6</cp:revision>
  <dcterms:created xsi:type="dcterms:W3CDTF">2025-05-28T03:02:04Z</dcterms:created>
  <dcterms:modified xsi:type="dcterms:W3CDTF">2025-05-28T10:35:56Z</dcterms:modified>
</cp:coreProperties>
</file>